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66" r:id="rId5"/>
    <p:sldId id="256" r:id="rId6"/>
    <p:sldId id="257" r:id="rId7"/>
    <p:sldId id="258" r:id="rId8"/>
    <p:sldId id="259" r:id="rId9"/>
    <p:sldId id="26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89" r:id="rId28"/>
    <p:sldId id="291" r:id="rId29"/>
    <p:sldId id="292" r:id="rId30"/>
    <p:sldId id="294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303" r:id="rId39"/>
    <p:sldId id="304" r:id="rId40"/>
    <p:sldId id="305" r:id="rId41"/>
    <p:sldId id="301" r:id="rId42"/>
    <p:sldId id="302" r:id="rId43"/>
    <p:sldId id="306" r:id="rId44"/>
    <p:sldId id="307" r:id="rId45"/>
    <p:sldId id="308" r:id="rId46"/>
    <p:sldId id="309" r:id="rId47"/>
    <p:sldId id="311" r:id="rId48"/>
    <p:sldId id="310" r:id="rId49"/>
    <p:sldId id="312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13" r:id="rId59"/>
    <p:sldId id="323" r:id="rId60"/>
    <p:sldId id="322" r:id="rId61"/>
    <p:sldId id="272" r:id="rId62"/>
    <p:sldId id="269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16.09.2023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16.09.2023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xmlns="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xmlns="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xmlns="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xmlns="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xmlns="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xmlns="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xmlns="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xmlns="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xmlns="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xmlns="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xmlns="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xmlns="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xmlns="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xmlns="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xmlns="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xmlns="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PIPELINE PROJECT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USING JENKINS AND GITHUB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BY:- JATIN SHARMA</a:t>
            </a:r>
          </a:p>
          <a:p>
            <a:r>
              <a:rPr lang="en-US" dirty="0" smtClean="0"/>
              <a:t>TO:-MR. ASHISH MITTAL</a:t>
            </a:r>
            <a:endParaRPr lang="ru-RU" dirty="0"/>
          </a:p>
        </p:txBody>
      </p:sp>
      <p:pic>
        <p:nvPicPr>
          <p:cNvPr id="4098" name="Picture 2" descr="2,300+ Project Management Software Stock Photos, Pictures ..."/>
          <p:cNvPicPr>
            <a:picLocks noGrp="1" noChangeAspect="1" noChangeArrowheads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r="7497"/>
          <a:stretch>
            <a:fillRect/>
          </a:stretch>
        </p:blipFill>
        <p:spPr bwMode="auto">
          <a:xfrm rot="20005988">
            <a:off x="7017117" y="1137827"/>
            <a:ext cx="4632078" cy="363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332"/>
            <a:ext cx="9050518" cy="945498"/>
          </a:xfrm>
        </p:spPr>
        <p:txBody>
          <a:bodyPr/>
          <a:lstStyle/>
          <a:p>
            <a:r>
              <a:rPr lang="en-US" dirty="0" smtClean="0"/>
              <a:t>YUM INSTALL WGET:-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097"/>
            <a:ext cx="12192000" cy="61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0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7269" y="0"/>
            <a:ext cx="9888718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A COMMAND WHICH IS NECESSARY FOR INSTALLATION:-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8" y="945498"/>
            <a:ext cx="12209268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0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8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3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7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03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6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PASTE THE PUBLIC IP ALONG WITH :8080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2192000" cy="602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RUN A COMMAND FOR PASSWORD:-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459"/>
            <a:ext cx="12192000" cy="63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0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 AND BUILD(PROJECT)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“FINAL PROJECT”</a:t>
            </a:r>
            <a:endParaRPr lang="ru-R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048" y="5797769"/>
            <a:ext cx="3808348" cy="365125"/>
          </a:xfrm>
        </p:spPr>
        <p:txBody>
          <a:bodyPr/>
          <a:lstStyle/>
          <a:p>
            <a:r>
              <a:rPr lang="en-US" dirty="0" smtClean="0"/>
              <a:t>COVER PAGE:-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0" b="29210"/>
          <a:stretch>
            <a:fillRect/>
          </a:stretch>
        </p:blipFill>
        <p:spPr>
          <a:xfrm>
            <a:off x="920349" y="2373274"/>
            <a:ext cx="11271651" cy="2549580"/>
          </a:xfr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PASTE THE PASSWORD:-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678"/>
            <a:ext cx="12192000" cy="60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10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INSTALL SUGGESTED PLUGINS:-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19763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5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WAIT FOR SOME TIME:-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32642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6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SKIPAND CONTINUE AS ADMIN:-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40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SAVE AND FINISH:-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85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JENKINS IS READY:-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21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DASHBOARD OF JENKINS:-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1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RUN A COMMAND SUDO VISUDO:-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31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SEE BELOW THE ##ALLOW ROOT:-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30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6" y="149562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JENKINS:-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/>
              <a:t>Jenkins is an open-source automation server widely used for building, deploying, and automating projects, especially in the field of software development</a:t>
            </a:r>
            <a:r>
              <a:rPr lang="en-US" b="0" dirty="0" smtClean="0"/>
              <a:t>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Pipeline Automation:</a:t>
            </a:r>
            <a:r>
              <a:rPr lang="en-US" dirty="0"/>
              <a:t> Jenkins allows you to define your build and deployment processes as code using a domain-specific language called "Pipeline DSL."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Distributed </a:t>
            </a:r>
            <a:r>
              <a:rPr lang="en-US" b="1" dirty="0"/>
              <a:t>Builds:</a:t>
            </a:r>
            <a:r>
              <a:rPr lang="en-US" dirty="0"/>
              <a:t> Jenkins can distribute the build and test workload across multiple nodes, speeding up the process and efficiently utilizing available </a:t>
            </a:r>
            <a:r>
              <a:rPr lang="en-US" dirty="0" smtClean="0"/>
              <a:t>resources.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Security</a:t>
            </a:r>
            <a:r>
              <a:rPr lang="en-US" b="1" dirty="0"/>
              <a:t>:</a:t>
            </a:r>
            <a:r>
              <a:rPr lang="en-US" dirty="0"/>
              <a:t> Jenkins provides security features to control access to its web interface and restrict who can execute or configure jobs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/>
              <a:t>Extensibility:</a:t>
            </a:r>
            <a:r>
              <a:rPr lang="en-US" dirty="0"/>
              <a:t> If Jenkins doesn't have a feature you need out of the box, you can extend its functionality by writing custom plugins or using existing ones from the Jenkins Plugin Index.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DETAILS OF JENKINS:-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026" name="Picture 2" descr="File:Jenkins logo.svg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" r="2478"/>
          <a:stretch>
            <a:fillRect/>
          </a:stretch>
        </p:blipFill>
        <p:spPr bwMode="auto">
          <a:xfrm>
            <a:off x="1692996" y="67129"/>
            <a:ext cx="3894833" cy="565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SEE THE COMMAND IN EXECUTE SHELL THEN APPLY AND SAVE:-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19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BUILD NOW:-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81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PASTE THE PUBLIC IP:-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4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LET’S DO THE INTEGRATION IN GIT:-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66"/>
            <a:ext cx="10058400" cy="60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3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INSTALL GIT IN ANOTHER INSTANCE:-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61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790"/>
            <a:ext cx="11745532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INPUT SOME CODE IN INDEX.HTML AND DO SAME AS FOR JATIN.HTML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288"/>
            <a:ext cx="10058400" cy="5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18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00584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5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36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CHECKING THE GIT STATUS:-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7"/>
            <a:ext cx="10058400" cy="60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6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LOGIN GIT HUB AND CREATE NEW REPO:-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9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GIT-HUB:-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b="0" dirty="0" err="1"/>
              <a:t>GitHub</a:t>
            </a:r>
            <a:r>
              <a:rPr lang="en-US" sz="1600" b="0" dirty="0"/>
              <a:t> is a web-based platform and service that provides tools for version control and collaborative software development.</a:t>
            </a:r>
            <a:endParaRPr lang="en-US" sz="160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It is widely used by developers and teams to host, manage, and collaborate on code repositories.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041" y="3670243"/>
            <a:ext cx="4548187" cy="1708223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Pages: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Pages is a feature that allows you to host static websites directly from your </a:t>
            </a:r>
            <a:r>
              <a:rPr lang="en-US" dirty="0" err="1"/>
              <a:t>GitHub</a:t>
            </a:r>
            <a:r>
              <a:rPr lang="en-US" dirty="0"/>
              <a:t> repository. It's commonly used for documentation or project websites.</a:t>
            </a:r>
            <a:endParaRPr lang="en-US" dirty="0"/>
          </a:p>
          <a:p>
            <a:r>
              <a:rPr lang="en-US" b="1" dirty="0" err="1"/>
              <a:t>GitHub</a:t>
            </a:r>
            <a:r>
              <a:rPr lang="en-US" b="1" dirty="0"/>
              <a:t> Actions: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Actions is an integrated continuous integration and continuous deployment (CI/CD) platform. It allows developers to automate workflows, run tests, build and deploy code directly from </a:t>
            </a:r>
            <a:r>
              <a:rPr lang="en-US" dirty="0" err="1"/>
              <a:t>GitHub</a:t>
            </a:r>
            <a:r>
              <a:rPr lang="en-US" dirty="0"/>
              <a:t> repositories.</a:t>
            </a:r>
            <a:endParaRPr lang="en-US" dirty="0"/>
          </a:p>
          <a:p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DETAILS OF GITHUB:-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050" name="Picture 2" descr="GitHub - Apps on Google Play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6" b="23226"/>
          <a:stretch>
            <a:fillRect/>
          </a:stretch>
        </p:blipFill>
        <p:spPr bwMode="auto">
          <a:xfrm>
            <a:off x="5770592" y="746971"/>
            <a:ext cx="6421408" cy="343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00584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2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0058400" cy="69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65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73554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COPY AND PASTE REMOTE ORIGIN ON CMD:-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7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PUSH THE ORIGIN MASTER:-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0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25734"/>
            <a:ext cx="10921286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GENERATION OF PAT(PERSONEL ACCESS TOKEN:-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3610" y="2168845"/>
            <a:ext cx="275608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CLICK ON PROFILE ICON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7806" y="2168845"/>
            <a:ext cx="120898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SETTINGS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5879" y="2168845"/>
            <a:ext cx="252825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 SETTINGS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51678" y="2168845"/>
            <a:ext cx="5629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PAT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722010" y="2168845"/>
            <a:ext cx="10823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CLASSIC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14589" y="3574748"/>
            <a:ext cx="261186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GENERATE NEW TOKEN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60643" y="3574748"/>
            <a:ext cx="23674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NAME OF THE TOKEN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45144" y="3565223"/>
            <a:ext cx="191430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CHECK ON REPO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5427" y="3565223"/>
            <a:ext cx="207646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GENERATE TOKEN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5427" y="4843661"/>
            <a:ext cx="1127466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COPY THE TOKEN AND SAVE IN A NOTEPAD FILE FOR FUTURE USE…</a:t>
            </a:r>
            <a:endParaRPr lang="en-US" sz="2800" b="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>
            <a:off x="2869690" y="2338122"/>
            <a:ext cx="428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4506791" y="2338122"/>
            <a:ext cx="549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8" idx="1"/>
          </p:cNvCxnSpPr>
          <p:nvPr/>
        </p:nvCxnSpPr>
        <p:spPr>
          <a:xfrm>
            <a:off x="7584135" y="2338122"/>
            <a:ext cx="767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9" idx="1"/>
          </p:cNvCxnSpPr>
          <p:nvPr/>
        </p:nvCxnSpPr>
        <p:spPr>
          <a:xfrm>
            <a:off x="8914589" y="2338122"/>
            <a:ext cx="807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</p:cNvCxnSpPr>
          <p:nvPr/>
        </p:nvCxnSpPr>
        <p:spPr>
          <a:xfrm>
            <a:off x="10263184" y="2507399"/>
            <a:ext cx="0" cy="106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7706111" y="3755405"/>
            <a:ext cx="1330454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1"/>
            <a:endCxn id="12" idx="3"/>
          </p:cNvCxnSpPr>
          <p:nvPr/>
        </p:nvCxnSpPr>
        <p:spPr>
          <a:xfrm flipH="1" flipV="1">
            <a:off x="4859451" y="3734500"/>
            <a:ext cx="601192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1"/>
            <a:endCxn id="13" idx="3"/>
          </p:cNvCxnSpPr>
          <p:nvPr/>
        </p:nvCxnSpPr>
        <p:spPr>
          <a:xfrm flipH="1">
            <a:off x="2401893" y="3734500"/>
            <a:ext cx="543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2"/>
          </p:cNvCxnSpPr>
          <p:nvPr/>
        </p:nvCxnSpPr>
        <p:spPr>
          <a:xfrm>
            <a:off x="1363660" y="3903777"/>
            <a:ext cx="0" cy="93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119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 U CAN SEE THE HTML FILE IN REPO:-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INSTALL GIT ON JENKINS MACHINE:-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20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COPY THIS URL:-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10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 JENKINS PAGE&gt;GIT&gt;PASTE THE URL:-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87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 THE FOLLOWING COMMAND IN EXECUTE SHELL BOX:-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2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JENKINS AND GIT-HUB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286" y="2959593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JENKINS:-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Purpose:</a:t>
            </a:r>
            <a:endParaRPr lang="en-US" dirty="0"/>
          </a:p>
          <a:p>
            <a:r>
              <a:rPr lang="en-US" dirty="0"/>
              <a:t>Jenkins is primarily an automation server used for Continuous Integration (CI) and Continuous Delivery (CD) processes. It automates tasks such as building, testing, and deploying code.</a:t>
            </a:r>
          </a:p>
          <a:p>
            <a:r>
              <a:rPr lang="en-US" b="1" dirty="0"/>
              <a:t>Key Features:</a:t>
            </a:r>
            <a:endParaRPr lang="en-US" dirty="0"/>
          </a:p>
          <a:p>
            <a:r>
              <a:rPr lang="en-US" dirty="0"/>
              <a:t>Automation of CI/CD pipelines.</a:t>
            </a:r>
          </a:p>
          <a:p>
            <a:r>
              <a:rPr lang="en-US" dirty="0"/>
              <a:t>Integration with various build tools, source code repositories, and deployment platforms.</a:t>
            </a:r>
          </a:p>
          <a:p>
            <a:r>
              <a:rPr lang="en-US" dirty="0" smtClean="0"/>
              <a:t>.</a:t>
            </a:r>
            <a:r>
              <a:rPr lang="en-US" b="1" dirty="0"/>
              <a:t> Use Cases:</a:t>
            </a:r>
            <a:endParaRPr lang="en-US" dirty="0"/>
          </a:p>
          <a:p>
            <a:r>
              <a:rPr lang="en-US" dirty="0"/>
              <a:t>Building, testing, and deploying code.</a:t>
            </a:r>
          </a:p>
          <a:p>
            <a:r>
              <a:rPr lang="en-US" dirty="0"/>
              <a:t>Running automated tests and checks</a:t>
            </a:r>
            <a:r>
              <a:rPr lang="en-US" dirty="0" smtClean="0"/>
              <a:t>.</a:t>
            </a:r>
            <a:endParaRPr lang="en-US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GITHUB:-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Purpose: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is primarily a web-based platform for version control, code collaboration, and project management.</a:t>
            </a:r>
          </a:p>
          <a:p>
            <a:r>
              <a:rPr lang="en-US" b="1" dirty="0"/>
              <a:t>Key Features: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-based version control system.</a:t>
            </a:r>
          </a:p>
          <a:p>
            <a:r>
              <a:rPr lang="en-US" dirty="0"/>
              <a:t>Code hosting and collaboration features, including pull requests, issues, and code reviews.</a:t>
            </a:r>
          </a:p>
          <a:p>
            <a:r>
              <a:rPr lang="en-US" b="1" dirty="0"/>
              <a:t>Use Cases:</a:t>
            </a:r>
            <a:endParaRPr lang="en-US" dirty="0"/>
          </a:p>
          <a:p>
            <a:r>
              <a:rPr lang="en-US" dirty="0"/>
              <a:t>Hosting and managing code repositories.</a:t>
            </a:r>
          </a:p>
          <a:p>
            <a:r>
              <a:rPr lang="en-US" dirty="0"/>
              <a:t>Collaborative development and code review</a:t>
            </a:r>
            <a:r>
              <a:rPr lang="en-US" dirty="0" smtClean="0"/>
              <a:t>.</a:t>
            </a:r>
            <a:endParaRPr lang="en-US" dirty="0"/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COMPARISON:-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PASTE THE PUBLIC IP ON GOOGLE:-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54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276268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PASTE IP/JATIN.HTML TO SEE ON THIS WEB:-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14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CI PIPELINE USING GITHUB WEBHOOKS:-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18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PROCESS OF ADDING WEBHOOK:-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55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PASTE IP:8080/GITHUB-WEBHOOK/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23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WEBHOOK ADDED SUCCESSFULLY:-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72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2290" y="738614"/>
            <a:ext cx="9050518" cy="945498"/>
          </a:xfrm>
        </p:spPr>
        <p:txBody>
          <a:bodyPr/>
          <a:lstStyle/>
          <a:p>
            <a:r>
              <a:rPr lang="en-US" dirty="0" smtClean="0"/>
              <a:t>MODIFICATION PROCESS:-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898388"/>
            <a:ext cx="1169495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1. AS U CAN EDIT IN DEVELOPER MACHINE DO THE CHANGES IN FILES TO SEE THE CHANGES ARE REFLECTED AUTOMATICALLY..</a:t>
            </a:r>
            <a:endParaRPr lang="en-US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97439"/>
            <a:ext cx="767580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2. AFTER THIS YOU HAVE TO COMMIT AND PUSH THE ORIGIN MASTER..</a:t>
            </a:r>
            <a:endParaRPr lang="en-US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9376" y="3356220"/>
            <a:ext cx="506656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dirty="0" smtClean="0">
                <a:ln/>
                <a:solidFill>
                  <a:schemeClr val="accent3"/>
                </a:solidFill>
              </a:rPr>
              <a:t>3. ENTER THE USERNAME AND PASTE THE PAT... </a:t>
            </a:r>
            <a:endParaRPr lang="en-US" sz="16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421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1263648" cy="945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REFRESH THE WEB PAGE AND ABLE TO SEE THE CHANGES:-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98"/>
            <a:ext cx="10058400" cy="5912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299" y="1562151"/>
            <a:ext cx="287198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sz="800" dirty="0" smtClean="0"/>
              <a:t>HII I AM ALWAYS THERE FOR U…..</a:t>
            </a:r>
          </a:p>
          <a:p>
            <a:r>
              <a:rPr lang="en-US" sz="800" dirty="0" smtClean="0"/>
              <a:t>THANKS LEARN AND BUILD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79724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THANKS TO:-</a:t>
            </a:r>
            <a:endParaRPr lang="en-US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xmlns="" id="{5FC6C278-4035-446A-A94B-030E792FDDF5}"/>
              </a:ext>
            </a:extLst>
          </p:cNvPr>
          <p:cNvSpPr txBox="1"/>
          <p:nvPr/>
        </p:nvSpPr>
        <p:spPr>
          <a:xfrm>
            <a:off x="1122810" y="1841318"/>
            <a:ext cx="102309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 smtClean="0">
                <a:solidFill>
                  <a:srgbClr val="0070C0"/>
                </a:solidFill>
              </a:rPr>
              <a:t>[</a:t>
            </a:r>
            <a:r>
              <a:rPr lang="en-US" sz="6000" u="sng" dirty="0" smtClean="0">
                <a:solidFill>
                  <a:srgbClr val="0070C0"/>
                </a:solidFill>
                <a:latin typeface="Algerian" panose="04020705040A02060702" pitchFamily="82" charset="0"/>
              </a:rPr>
              <a:t>MR.</a:t>
            </a:r>
            <a:r>
              <a:rPr lang="en-US" sz="6000" u="sng" dirty="0" smtClean="0">
                <a:solidFill>
                  <a:srgbClr val="0070C0"/>
                </a:solidFill>
                <a:latin typeface="Algerian" panose="04020705040A02060702" pitchFamily="82" charset="0"/>
              </a:rPr>
              <a:t>ASHISH SIR</a:t>
            </a:r>
            <a:r>
              <a:rPr lang="en-US" sz="6000" u="sng" dirty="0" smtClean="0">
                <a:solidFill>
                  <a:srgbClr val="0070C0"/>
                </a:solidFill>
              </a:rPr>
              <a:t>} FOR THE VALUABLE GUIDANCE THROUGHOUT THE INTERNSHIP…!!</a:t>
            </a:r>
            <a:endParaRPr lang="en-US" sz="6000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420769" cy="524711"/>
          </a:xfrm>
        </p:spPr>
        <p:txBody>
          <a:bodyPr/>
          <a:lstStyle/>
          <a:p>
            <a:r>
              <a:rPr lang="en-US" dirty="0" smtClean="0"/>
              <a:t>YOUR:- JATIN SHARMA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jattunanu2003@gmail.com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182" y="5334299"/>
            <a:ext cx="4367531" cy="365125"/>
          </a:xfrm>
        </p:spPr>
        <p:txBody>
          <a:bodyPr/>
          <a:lstStyle/>
          <a:p>
            <a:r>
              <a:rPr lang="en-US" dirty="0" err="1" smtClean="0"/>
              <a:t>linkedin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420" y="5593914"/>
            <a:ext cx="4726374" cy="793757"/>
          </a:xfrm>
        </p:spPr>
        <p:txBody>
          <a:bodyPr/>
          <a:lstStyle/>
          <a:p>
            <a:r>
              <a:rPr lang="en-US" dirty="0"/>
              <a:t>https://www.linkedin.com/in/jatin-sharma-46b40124b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xmlns="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MAIN COMPONENT (LINUX)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INSTANCE LAUNCHER ON CMD:-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3074" name="Picture 2" descr="100+ Free Linux &amp; Penguin Images -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725" y="86157"/>
            <a:ext cx="4896530" cy="50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0"/>
            <a:ext cx="8344437" cy="5106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LAUNCH AN INSTANCE OF JENKINS:-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0638"/>
            <a:ext cx="12192000" cy="63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1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050518" cy="945498"/>
          </a:xfrm>
        </p:spPr>
        <p:txBody>
          <a:bodyPr/>
          <a:lstStyle/>
          <a:p>
            <a:r>
              <a:rPr lang="en-US" dirty="0" smtClean="0"/>
              <a:t>ALLOW PORT:-8080 FOR JENKINS:-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037"/>
            <a:ext cx="12192000" cy="59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7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COME TO ROOT USER AT CMD:-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285"/>
            <a:ext cx="12191999" cy="50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0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1014</Words>
  <Application>Microsoft Office PowerPoint</Application>
  <PresentationFormat>Widescreen</PresentationFormat>
  <Paragraphs>219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Algerian</vt:lpstr>
      <vt:lpstr>Arial</vt:lpstr>
      <vt:lpstr>Calibri</vt:lpstr>
      <vt:lpstr>Century Gothic</vt:lpstr>
      <vt:lpstr>Office Theme</vt:lpstr>
      <vt:lpstr>CI PIPELINE PROJECT</vt:lpstr>
      <vt:lpstr>LEARN AND BUILD(PROJECT)</vt:lpstr>
      <vt:lpstr>JENKINS:-</vt:lpstr>
      <vt:lpstr>GIT-HUB:-</vt:lpstr>
      <vt:lpstr>COMPARISON</vt:lpstr>
      <vt:lpstr>BIG IMAGE</vt:lpstr>
      <vt:lpstr>LAUNCH AN INSTANCE OF JENKINS:-</vt:lpstr>
      <vt:lpstr>ALLOW PORT:-8080 FOR JENKINS:-</vt:lpstr>
      <vt:lpstr>COME TO ROOT USER AT CMD:-</vt:lpstr>
      <vt:lpstr>YUM INSTALL WGET:-</vt:lpstr>
      <vt:lpstr>RUN A COMMAND WHICH IS NECESSARY FOR INSTALLATION:-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PASTE THE PUBLIC IP ALONG WITH :8080 </vt:lpstr>
      <vt:lpstr>RUN A COMMAND FOR PASSWORD:-</vt:lpstr>
      <vt:lpstr>PASTE THE PASSWORD:-</vt:lpstr>
      <vt:lpstr>INSTALL SUGGESTED PLUGINS:-</vt:lpstr>
      <vt:lpstr>WAIT FOR SOME TIME:-</vt:lpstr>
      <vt:lpstr>SKIPAND CONTINUE AS ADMIN:-</vt:lpstr>
      <vt:lpstr>SAVE AND FINISH:-</vt:lpstr>
      <vt:lpstr>JENKINS IS READY:-</vt:lpstr>
      <vt:lpstr>DASHBOARD OF JENKINS:-</vt:lpstr>
      <vt:lpstr>RUN A COMMAND SUDO VISUDO:-</vt:lpstr>
      <vt:lpstr>SEE BELOW THE ##ALLOW ROOT:-</vt:lpstr>
      <vt:lpstr>PowerPoint Presentation</vt:lpstr>
      <vt:lpstr>SEE THE COMMAND IN EXECUTE SHELL THEN APPLY AND SAVE:-</vt:lpstr>
      <vt:lpstr>BUILD NOW:-</vt:lpstr>
      <vt:lpstr>PASTE THE PUBLIC IP:-</vt:lpstr>
      <vt:lpstr>LET’S DO THE INTEGRATION IN GIT:-</vt:lpstr>
      <vt:lpstr>INSTALL GIT IN ANOTHER INSTANCE:-</vt:lpstr>
      <vt:lpstr>INPUT SOME CODE IN INDEX.HTML AND DO SAME AS FOR JATIN.HTML</vt:lpstr>
      <vt:lpstr>PowerPoint Presentation</vt:lpstr>
      <vt:lpstr>PowerPoint Presentation</vt:lpstr>
      <vt:lpstr>CHECKING THE GIT STATUS:-</vt:lpstr>
      <vt:lpstr>LOGIN GIT HUB AND CREATE NEW REPO:-</vt:lpstr>
      <vt:lpstr>PowerPoint Presentation</vt:lpstr>
      <vt:lpstr>PowerPoint Presentation</vt:lpstr>
      <vt:lpstr>COPY AND PASTE REMOTE ORIGIN ON CMD:-</vt:lpstr>
      <vt:lpstr>PUSH THE ORIGIN MASTER:-</vt:lpstr>
      <vt:lpstr>GENERATION OF PAT(PERSONEL ACCESS TOKEN:-</vt:lpstr>
      <vt:lpstr>AS U CAN SEE THE HTML FILE IN REPO:-</vt:lpstr>
      <vt:lpstr>INSTALL GIT ON JENKINS MACHINE:-</vt:lpstr>
      <vt:lpstr>COPY THIS URL:-</vt:lpstr>
      <vt:lpstr>ON JENKINS PAGE&gt;GIT&gt;PASTE THE URL:-</vt:lpstr>
      <vt:lpstr>ADD THE FOLLOWING COMMAND IN EXECUTE SHELL BOX:-</vt:lpstr>
      <vt:lpstr>PASTE THE PUBLIC IP ON GOOGLE:-</vt:lpstr>
      <vt:lpstr>PASTE IP/JATIN.HTML TO SEE ON THIS WEB:-</vt:lpstr>
      <vt:lpstr>CI PIPELINE USING GITHUB WEBHOOKS:-</vt:lpstr>
      <vt:lpstr>PROCESS OF ADDING WEBHOOK:-</vt:lpstr>
      <vt:lpstr>PASTE IP:8080/GITHUB-WEBHOOK/</vt:lpstr>
      <vt:lpstr>WEBHOOK ADDED SUCCESSFULLY:-</vt:lpstr>
      <vt:lpstr>MODIFICATION PROCESS:-</vt:lpstr>
      <vt:lpstr>REFRESH THE WEB PAGE AND ABLE TO SEE THE CHANGES:-</vt:lpstr>
      <vt:lpstr>SPECIAL THANKS TO:-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2023-09-16T12:00:31Z</dcterms:created>
  <dcterms:modified xsi:type="dcterms:W3CDTF">2023-09-16T14:22:19Z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